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2" r:id="rId3"/>
    <p:sldId id="263" r:id="rId4"/>
    <p:sldId id="259" r:id="rId5"/>
    <p:sldId id="264" r:id="rId6"/>
    <p:sldId id="265" r:id="rId7"/>
    <p:sldId id="258" r:id="rId8"/>
    <p:sldId id="266" r:id="rId9"/>
    <p:sldId id="267" r:id="rId10"/>
    <p:sldId id="268" r:id="rId11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8A16"/>
    <a:srgbClr val="DAD49A"/>
    <a:srgbClr val="C47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280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D75AF-B6E1-4145-9AE6-133DC669B197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72F88-61A3-4942-9352-64C42574CA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12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72F88-61A3-4942-9352-64C42574CAF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451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72F88-61A3-4942-9352-64C42574CAF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233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72F88-61A3-4942-9352-64C42574CAF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83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72F88-61A3-4942-9352-64C42574CAF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937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81F8-2D56-4B5B-B14D-DA40CCA4CCB1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2C8C-C2F8-4FF4-AE73-30679D91C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407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81F8-2D56-4B5B-B14D-DA40CCA4CCB1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2C8C-C2F8-4FF4-AE73-30679D91C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407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81F8-2D56-4B5B-B14D-DA40CCA4CCB1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2C8C-C2F8-4FF4-AE73-30679D91C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80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81F8-2D56-4B5B-B14D-DA40CCA4CCB1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2C8C-C2F8-4FF4-AE73-30679D91C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7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81F8-2D56-4B5B-B14D-DA40CCA4CCB1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2C8C-C2F8-4FF4-AE73-30679D91C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18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81F8-2D56-4B5B-B14D-DA40CCA4CCB1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2C8C-C2F8-4FF4-AE73-30679D91C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00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81F8-2D56-4B5B-B14D-DA40CCA4CCB1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2C8C-C2F8-4FF4-AE73-30679D91C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99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81F8-2D56-4B5B-B14D-DA40CCA4CCB1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2C8C-C2F8-4FF4-AE73-30679D91C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53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81F8-2D56-4B5B-B14D-DA40CCA4CCB1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2C8C-C2F8-4FF4-AE73-30679D91C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42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81F8-2D56-4B5B-B14D-DA40CCA4CCB1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2C8C-C2F8-4FF4-AE73-30679D91C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7927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81F8-2D56-4B5B-B14D-DA40CCA4CCB1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E2C8C-C2F8-4FF4-AE73-30679D91C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85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481F8-2D56-4B5B-B14D-DA40CCA4CCB1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E2C8C-C2F8-4FF4-AE73-30679D91C1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06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8.pn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10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4.pn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0062FFA9-112E-C3F7-FFB4-6E885F55AF6C}"/>
              </a:ext>
            </a:extLst>
          </p:cNvPr>
          <p:cNvGrpSpPr/>
          <p:nvPr/>
        </p:nvGrpSpPr>
        <p:grpSpPr>
          <a:xfrm>
            <a:off x="16712" y="584616"/>
            <a:ext cx="7744772" cy="6919462"/>
            <a:chOff x="16712" y="584616"/>
            <a:chExt cx="7744772" cy="6919462"/>
          </a:xfrm>
        </p:grpSpPr>
        <p:sp>
          <p:nvSpPr>
            <p:cNvPr id="14" name="Organigramme : Connecteur page suivante 13">
              <a:extLst>
                <a:ext uri="{FF2B5EF4-FFF2-40B4-BE49-F238E27FC236}">
                  <a16:creationId xmlns:a16="http://schemas.microsoft.com/office/drawing/2014/main" id="{CD8285BA-9A21-28E1-E4C7-4F2C241C0D2D}"/>
                </a:ext>
              </a:extLst>
            </p:cNvPr>
            <p:cNvSpPr/>
            <p:nvPr/>
          </p:nvSpPr>
          <p:spPr>
            <a:xfrm>
              <a:off x="692137" y="719528"/>
              <a:ext cx="6158367" cy="6784550"/>
            </a:xfrm>
            <a:prstGeom prst="flowChartOffpageConnector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9B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7B43ADF-2EBF-928A-24C8-010AEBF4D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88" b="100000" l="26196" r="73638">
                          <a14:backgroundMark x1="43928" y1="79579" x2="46501" y2="86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9" t="-174" r="24990" b="-669"/>
            <a:stretch/>
          </p:blipFill>
          <p:spPr>
            <a:xfrm>
              <a:off x="716056" y="584616"/>
              <a:ext cx="4569411" cy="6473729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E077921-A170-A45C-A8EB-97D6E2225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2" y="4111804"/>
              <a:ext cx="7542963" cy="284753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A2ADC04-829B-D306-8D7D-D265BFFC3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2" r="9809" b="54070"/>
            <a:stretch/>
          </p:blipFill>
          <p:spPr>
            <a:xfrm>
              <a:off x="692137" y="719529"/>
              <a:ext cx="6175401" cy="3472146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4343D1B-E4E2-9FE7-1069-98103C937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88" b="100000" l="26196" r="73638">
                          <a14:backgroundMark x1="43928" y1="79579" x2="46501" y2="86373"/>
                          <a14:backgroundMark x1="29687" y1="69827" x2="63860" y2="68455"/>
                          <a14:backgroundMark x1="64664" y1="62122" x2="38937" y2="61678"/>
                          <a14:backgroundMark x1="37801" y1="60629" x2="61202" y2="60629"/>
                          <a14:backgroundMark x1="41844" y1="58854" x2="64774" y2="58209"/>
                          <a14:backgroundMark x1="37635" y1="59540" x2="45444" y2="53812"/>
                          <a14:backgroundMark x1="46718" y1="56757" x2="63362" y2="57039"/>
                          <a14:backgroundMark x1="45500" y1="56152" x2="63002" y2="55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9" t="-175" r="24990" b="25258"/>
            <a:stretch/>
          </p:blipFill>
          <p:spPr>
            <a:xfrm>
              <a:off x="716056" y="584616"/>
              <a:ext cx="4569411" cy="4809344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75E9871-98FC-5627-818C-A1BAC0FA8423}"/>
                </a:ext>
              </a:extLst>
            </p:cNvPr>
            <p:cNvSpPr txBox="1"/>
            <p:nvPr/>
          </p:nvSpPr>
          <p:spPr>
            <a:xfrm>
              <a:off x="16712" y="3754779"/>
              <a:ext cx="615836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500" spc="-150" dirty="0">
                  <a:ln w="19050">
                    <a:noFill/>
                  </a:ln>
                  <a:gradFill flip="none" rotWithShape="1">
                    <a:gsLst>
                      <a:gs pos="0">
                        <a:srgbClr val="D2B06C">
                          <a:shade val="30000"/>
                          <a:satMod val="115000"/>
                        </a:srgbClr>
                      </a:gs>
                      <a:gs pos="50000">
                        <a:srgbClr val="D2B06C">
                          <a:shade val="67500"/>
                          <a:satMod val="115000"/>
                        </a:srgbClr>
                      </a:gs>
                      <a:gs pos="100000">
                        <a:srgbClr val="D2B06C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Knights Quest" panose="00000400000000000000" pitchFamily="2" charset="0"/>
                </a:rPr>
                <a:t>Lewis</a:t>
              </a:r>
              <a:endParaRPr lang="fr-FR" sz="11500" spc="-150" dirty="0">
                <a:gradFill flip="none" rotWithShape="1">
                  <a:gsLst>
                    <a:gs pos="0">
                      <a:srgbClr val="D2B06C">
                        <a:shade val="30000"/>
                        <a:satMod val="115000"/>
                      </a:srgbClr>
                    </a:gs>
                    <a:gs pos="50000">
                      <a:srgbClr val="D2B06C">
                        <a:shade val="67500"/>
                        <a:satMod val="115000"/>
                      </a:srgbClr>
                    </a:gs>
                    <a:gs pos="100000">
                      <a:srgbClr val="D2B06C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endParaRP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D933E50-25FB-19E9-B0DB-B8C36D64D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86" b="100000" l="1687" r="100000">
                          <a14:backgroundMark x1="16183" y1="67408" x2="35546" y2="93530"/>
                          <a14:backgroundMark x1="42794" y1="85079" x2="45975" y2="98666"/>
                          <a14:backgroundMark x1="25505" y1="39668" x2="25505" y2="396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929">
              <a:off x="4787328" y="4178201"/>
              <a:ext cx="1912136" cy="13083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67ECA1E-FA99-5FBE-EFD1-A4248EE88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28" b="12268"/>
            <a:stretch/>
          </p:blipFill>
          <p:spPr>
            <a:xfrm>
              <a:off x="201809" y="5470216"/>
              <a:ext cx="7559675" cy="2033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1167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8497AB9-68C1-4732-01D4-D19875DE1B80}"/>
              </a:ext>
            </a:extLst>
          </p:cNvPr>
          <p:cNvGrpSpPr/>
          <p:nvPr/>
        </p:nvGrpSpPr>
        <p:grpSpPr>
          <a:xfrm>
            <a:off x="24061" y="0"/>
            <a:ext cx="8169630" cy="6858000"/>
            <a:chOff x="24061" y="0"/>
            <a:chExt cx="8169630" cy="6858000"/>
          </a:xfrm>
        </p:grpSpPr>
        <p:sp>
          <p:nvSpPr>
            <p:cNvPr id="4" name="Organigramme : Connecteur page suivante 3">
              <a:extLst>
                <a:ext uri="{FF2B5EF4-FFF2-40B4-BE49-F238E27FC236}">
                  <a16:creationId xmlns:a16="http://schemas.microsoft.com/office/drawing/2014/main" id="{5088CC71-EB3A-6F94-F244-3DC1060EB589}"/>
                </a:ext>
              </a:extLst>
            </p:cNvPr>
            <p:cNvSpPr/>
            <p:nvPr/>
          </p:nvSpPr>
          <p:spPr>
            <a:xfrm>
              <a:off x="633965" y="0"/>
              <a:ext cx="6291743" cy="6858000"/>
            </a:xfrm>
            <a:prstGeom prst="flowChartOffpageConnector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07FBD21-9BA1-5E9A-CCF4-4909761A2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236" l="0" r="100000">
                          <a14:backgroundMark x1="11503" y1="71920" x2="15003" y2="10697"/>
                          <a14:backgroundMark x1="91498" y1="63228" x2="85929" y2="73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2" r="12315"/>
            <a:stretch/>
          </p:blipFill>
          <p:spPr>
            <a:xfrm flipV="1">
              <a:off x="24061" y="3890433"/>
              <a:ext cx="7475454" cy="235725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2832B77-017E-75D3-19B6-ECD535363B1A}"/>
                </a:ext>
              </a:extLst>
            </p:cNvPr>
            <p:cNvSpPr txBox="1"/>
            <p:nvPr/>
          </p:nvSpPr>
          <p:spPr>
            <a:xfrm rot="173117">
              <a:off x="1340970" y="4662376"/>
              <a:ext cx="6852721" cy="196919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328972"/>
                </a:avLst>
              </a:prstTxWarp>
              <a:spAutoFit/>
            </a:bodyPr>
            <a:lstStyle/>
            <a:p>
              <a:pPr algn="ctr"/>
              <a:r>
                <a:rPr lang="fr-FR" sz="6600" spc="-150" dirty="0">
                  <a:ln w="19050">
                    <a:noFill/>
                  </a:ln>
                  <a:solidFill>
                    <a:srgbClr val="DAD49A"/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Knights Quest" panose="00000400000000000000" pitchFamily="2" charset="0"/>
                </a:rPr>
                <a:t>Mini Loup</a:t>
              </a:r>
              <a:endParaRPr lang="fr-FR" sz="6600" spc="-150" dirty="0">
                <a:solidFill>
                  <a:srgbClr val="DAD49A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636E4C4-604C-8AFC-93B2-8DA44FA5A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4" b="97015" l="9965" r="89976">
                          <a14:foregroundMark x1="58903" y1="92255" x2="62441" y2="92255"/>
                          <a14:backgroundMark x1="31309" y1="79347" x2="36262" y2="84833"/>
                          <a14:backgroundMark x1="37677" y1="85801" x2="38679" y2="87334"/>
                          <a14:backgroundMark x1="33550" y1="88745" x2="24764" y2="93788"/>
                          <a14:backgroundMark x1="52830" y1="87051" x2="50767" y2="94635"/>
                          <a14:backgroundMark x1="70283" y1="86486" x2="69634" y2="88060"/>
                          <a14:backgroundMark x1="52653" y1="86244" x2="55071" y2="86244"/>
                          <a14:backgroundMark x1="56132" y1="86083" x2="56132" y2="86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79" r="12545"/>
            <a:stretch/>
          </p:blipFill>
          <p:spPr>
            <a:xfrm flipH="1">
              <a:off x="633964" y="0"/>
              <a:ext cx="4419811" cy="664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5505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5D85C6A6-7805-D3A7-34A4-9E133FC2E588}"/>
              </a:ext>
            </a:extLst>
          </p:cNvPr>
          <p:cNvGrpSpPr/>
          <p:nvPr/>
        </p:nvGrpSpPr>
        <p:grpSpPr>
          <a:xfrm>
            <a:off x="-77742" y="719528"/>
            <a:ext cx="7637417" cy="6784550"/>
            <a:chOff x="-77742" y="719528"/>
            <a:chExt cx="7637417" cy="6784550"/>
          </a:xfrm>
        </p:grpSpPr>
        <p:sp>
          <p:nvSpPr>
            <p:cNvPr id="14" name="Organigramme : Connecteur page suivante 13">
              <a:extLst>
                <a:ext uri="{FF2B5EF4-FFF2-40B4-BE49-F238E27FC236}">
                  <a16:creationId xmlns:a16="http://schemas.microsoft.com/office/drawing/2014/main" id="{CD8285BA-9A21-28E1-E4C7-4F2C241C0D2D}"/>
                </a:ext>
              </a:extLst>
            </p:cNvPr>
            <p:cNvSpPr/>
            <p:nvPr/>
          </p:nvSpPr>
          <p:spPr>
            <a:xfrm flipH="1">
              <a:off x="692137" y="719528"/>
              <a:ext cx="6158367" cy="6784550"/>
            </a:xfrm>
            <a:prstGeom prst="flowChartOffpageConnector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0B926C2-0F44-5D38-94FA-A779C05DE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51" y="719528"/>
              <a:ext cx="6684684" cy="668468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E077921-A170-A45C-A8EB-97D6E2225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2" y="4339198"/>
              <a:ext cx="7542963" cy="28022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C83B1040-4FE8-390C-A4B0-E3CAC6C70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98" b="100000" l="9959" r="89959">
                          <a14:foregroundMark x1="37649" y1="65036" x2="38755" y2="59660"/>
                          <a14:foregroundMark x1="36072" y1="61156" x2="37925" y2="56548"/>
                          <a14:foregroundMark x1="50539" y1="14551" x2="50539" y2="14551"/>
                          <a14:backgroundMark x1="31757" y1="73120" x2="34163" y2="96686"/>
                          <a14:backgroundMark x1="46584" y1="81609" x2="46418" y2="99919"/>
                          <a14:backgroundMark x1="60885" y1="81205" x2="78672" y2="99394"/>
                          <a14:backgroundMark x1="31203" y1="62611" x2="31286" y2="734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02" r="28579"/>
            <a:stretch/>
          </p:blipFill>
          <p:spPr>
            <a:xfrm>
              <a:off x="3646716" y="2110154"/>
              <a:ext cx="3265315" cy="4782078"/>
            </a:xfrm>
            <a:prstGeom prst="rect">
              <a:avLst/>
            </a:prstGeom>
            <a:effectLst>
              <a:outerShdw blurRad="50800" dist="38100" dir="8100000" sx="101000" sy="101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7A2EE8C6-C920-288E-BCA3-1B10BF90EC2C}"/>
                </a:ext>
              </a:extLst>
            </p:cNvPr>
            <p:cNvSpPr txBox="1"/>
            <p:nvPr/>
          </p:nvSpPr>
          <p:spPr>
            <a:xfrm rot="21368781">
              <a:off x="-77742" y="5108066"/>
              <a:ext cx="5239409" cy="117268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027745"/>
                </a:avLst>
              </a:prstTxWarp>
              <a:spAutoFit/>
            </a:bodyPr>
            <a:lstStyle/>
            <a:p>
              <a:pPr algn="ctr"/>
              <a:r>
                <a:rPr lang="fr-FR" sz="7200" dirty="0">
                  <a:ln w="19050">
                    <a:noFill/>
                  </a:ln>
                  <a:gradFill flip="none" rotWithShape="1">
                    <a:gsLst>
                      <a:gs pos="0">
                        <a:srgbClr val="D2B06C">
                          <a:shade val="30000"/>
                          <a:satMod val="115000"/>
                        </a:srgbClr>
                      </a:gs>
                      <a:gs pos="50000">
                        <a:srgbClr val="D2B06C">
                          <a:shade val="67500"/>
                          <a:satMod val="115000"/>
                        </a:srgbClr>
                      </a:gs>
                      <a:gs pos="100000">
                        <a:srgbClr val="D2B06C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Knights Quest" panose="00000400000000000000" pitchFamily="2" charset="0"/>
                </a:rPr>
                <a:t>Mini </a:t>
              </a:r>
              <a:r>
                <a:rPr lang="fr-FR" sz="7200" spc="-150" dirty="0">
                  <a:ln w="19050">
                    <a:noFill/>
                  </a:ln>
                  <a:gradFill flip="none" rotWithShape="1">
                    <a:gsLst>
                      <a:gs pos="0">
                        <a:srgbClr val="D2B06C">
                          <a:shade val="30000"/>
                          <a:satMod val="115000"/>
                        </a:srgbClr>
                      </a:gs>
                      <a:gs pos="50000">
                        <a:srgbClr val="D2B06C">
                          <a:shade val="67500"/>
                          <a:satMod val="115000"/>
                        </a:srgbClr>
                      </a:gs>
                      <a:gs pos="100000">
                        <a:srgbClr val="D2B06C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Knights Quest" panose="00000400000000000000" pitchFamily="2" charset="0"/>
                </a:rPr>
                <a:t>Faune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76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6C3DD88B-0344-D6D6-27F9-E769B6674302}"/>
              </a:ext>
            </a:extLst>
          </p:cNvPr>
          <p:cNvGrpSpPr/>
          <p:nvPr/>
        </p:nvGrpSpPr>
        <p:grpSpPr>
          <a:xfrm>
            <a:off x="-83870" y="718770"/>
            <a:ext cx="7596367" cy="6785308"/>
            <a:chOff x="-83870" y="718770"/>
            <a:chExt cx="7596367" cy="6785308"/>
          </a:xfrm>
        </p:grpSpPr>
        <p:sp>
          <p:nvSpPr>
            <p:cNvPr id="2" name="Organigramme : Connecteur page suivante 1">
              <a:extLst>
                <a:ext uri="{FF2B5EF4-FFF2-40B4-BE49-F238E27FC236}">
                  <a16:creationId xmlns:a16="http://schemas.microsoft.com/office/drawing/2014/main" id="{19F67564-8232-72F8-DBD3-982A88E9B220}"/>
                </a:ext>
              </a:extLst>
            </p:cNvPr>
            <p:cNvSpPr/>
            <p:nvPr/>
          </p:nvSpPr>
          <p:spPr>
            <a:xfrm flipH="1">
              <a:off x="692137" y="719528"/>
              <a:ext cx="6158367" cy="6784550"/>
            </a:xfrm>
            <a:prstGeom prst="flowChartOffpageConnector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ysClr val="windowText" lastClr="000000"/>
                </a:solidFill>
              </a:endParaRP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5292675-EFB2-927C-1E57-BC7E51198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3167" y1="61949" x2="13167" y2="60534"/>
                          <a14:foregroundMark x1="13472" y1="62920" x2="13472" y2="62920"/>
                          <a14:foregroundMark x1="13472" y1="63283" x2="13472" y2="63283"/>
                          <a14:foregroundMark x1="7109" y1="79377" x2="6777" y2="80712"/>
                          <a14:foregroundMark x1="72974" y1="51799" x2="73638" y2="54590"/>
                          <a14:foregroundMark x1="73638" y1="55803" x2="73638" y2="55803"/>
                          <a14:foregroundMark x1="47828" y1="8168" x2="47828" y2="8168"/>
                          <a14:foregroundMark x1="26169" y1="92074" x2="27331" y2="91832"/>
                          <a14:foregroundMark x1="20055" y1="90255" x2="20387" y2="90133"/>
                          <a14:foregroundMark x1="16432" y1="88839" x2="16183" y2="88839"/>
                          <a14:foregroundMark x1="12891" y1="87869" x2="13555" y2="88112"/>
                          <a14:foregroundMark x1="13472" y1="88112" x2="13389" y2="87384"/>
                          <a14:foregroundMark x1="36238" y1="93288" x2="35989" y2="93288"/>
                          <a14:foregroundMark x1="40526" y1="94137" x2="40526" y2="94137"/>
                          <a14:foregroundMark x1="44813" y1="94258" x2="45615" y2="94501"/>
                          <a14:foregroundMark x1="46860" y1="94501" x2="47358" y2="94501"/>
                          <a14:foregroundMark x1="58479" y1="94258" x2="59889" y2="93651"/>
                          <a14:foregroundMark x1="71120" y1="93894" x2="72089" y2="94015"/>
                          <a14:foregroundMark x1="75408" y1="92196" x2="77206" y2="92438"/>
                          <a14:backgroundMark x1="25892" y1="79539" x2="26611" y2="79135"/>
                          <a14:backgroundMark x1="19364" y1="54590" x2="15214" y2="68742"/>
                          <a14:backgroundMark x1="10539" y1="57299" x2="25201" y2="15892"/>
                          <a14:backgroundMark x1="33001" y1="22362" x2="37289" y2="41690"/>
                          <a14:backgroundMark x1="61189" y1="25273" x2="52642" y2="39830"/>
                          <a14:backgroundMark x1="73721" y1="32552" x2="77123" y2="64577"/>
                          <a14:backgroundMark x1="70014" y1="53538" x2="70595" y2="53740"/>
                          <a14:backgroundMark x1="28603" y1="60817" x2="31176" y2="55439"/>
                          <a14:backgroundMark x1="27026" y1="63324" x2="27026" y2="63324"/>
                          <a14:backgroundMark x1="26722" y1="64133" x2="27552" y2="65710"/>
                          <a14:backgroundMark x1="28797" y1="64133" x2="28963" y2="64618"/>
                          <a14:backgroundMark x1="28050" y1="66316" x2="28050" y2="66316"/>
                          <a14:backgroundMark x1="20194" y1="80105" x2="29212" y2="78285"/>
                          <a14:backgroundMark x1="37151" y1="79377" x2="37732" y2="79741"/>
                          <a14:backgroundMark x1="17842" y1="81359" x2="20553" y2="813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5" r="12287"/>
            <a:stretch/>
          </p:blipFill>
          <p:spPr>
            <a:xfrm>
              <a:off x="-83870" y="718772"/>
              <a:ext cx="6951408" cy="583601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E437EC6-55DC-549F-8129-97B5F3507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3643"/>
                      </a14:imgEffect>
                      <a14:imgEffect>
                        <a14:saturation sat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11"/>
            <a:stretch/>
          </p:blipFill>
          <p:spPr>
            <a:xfrm>
              <a:off x="199902" y="718770"/>
              <a:ext cx="6366830" cy="543022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55DC529-AB63-7B4D-D10E-F2DD2C6E4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6" y="4549144"/>
              <a:ext cx="7465321" cy="21470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186192E-3E68-4BC4-5AAE-F67FEC4FE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3167" y1="61949" x2="13167" y2="60534"/>
                          <a14:foregroundMark x1="13472" y1="62920" x2="13472" y2="62920"/>
                          <a14:foregroundMark x1="13472" y1="63283" x2="13472" y2="63283"/>
                          <a14:foregroundMark x1="72974" y1="51799" x2="73638" y2="54590"/>
                          <a14:foregroundMark x1="73638" y1="55803" x2="73638" y2="55803"/>
                          <a14:foregroundMark x1="47828" y1="8168" x2="47828" y2="8168"/>
                          <a14:foregroundMark x1="36570" y1="56328" x2="44509" y2="56571"/>
                          <a14:foregroundMark x1="42905" y1="59038" x2="53804" y2="60372"/>
                          <a14:foregroundMark x1="44066" y1="62313" x2="54108" y2="63890"/>
                          <a14:foregroundMark x1="53472" y1="65548" x2="53472" y2="65548"/>
                          <a14:foregroundMark x1="61798" y1="65791" x2="61715" y2="68217"/>
                          <a14:foregroundMark x1="60885" y1="66518" x2="61549" y2="68945"/>
                          <a14:foregroundMark x1="43734" y1="62677" x2="42905" y2="61949"/>
                          <a14:foregroundMark x1="66833" y1="67368" x2="66916" y2="66276"/>
                          <a14:foregroundMark x1="66667" y1="67246" x2="66667" y2="67610"/>
                          <a14:foregroundMark x1="71203" y1="64577" x2="71591" y2="64577"/>
                          <a14:backgroundMark x1="19364" y1="54590" x2="15214" y2="68742"/>
                          <a14:backgroundMark x1="10539" y1="57299" x2="25201" y2="15892"/>
                          <a14:backgroundMark x1="33001" y1="22362" x2="37289" y2="41690"/>
                          <a14:backgroundMark x1="61189" y1="25273" x2="52642" y2="39830"/>
                          <a14:backgroundMark x1="73721" y1="32552" x2="77123" y2="64577"/>
                          <a14:backgroundMark x1="70014" y1="53538" x2="70595" y2="53740"/>
                          <a14:backgroundMark x1="28603" y1="60817" x2="31176" y2="55439"/>
                          <a14:backgroundMark x1="42517" y1="64497" x2="60996" y2="72463"/>
                          <a14:backgroundMark x1="42517" y1="65710" x2="636" y2="69834"/>
                          <a14:backgroundMark x1="61300" y1="71816" x2="63845" y2="72180"/>
                          <a14:backgroundMark x1="64675" y1="66154" x2="65339" y2="75212"/>
                          <a14:backgroundMark x1="70207" y1="65791" x2="69544" y2="78083"/>
                          <a14:backgroundMark x1="40996" y1="62070" x2="41909" y2="65184"/>
                          <a14:backgroundMark x1="41992" y1="60615" x2="41245" y2="63162"/>
                          <a14:backgroundMark x1="67967" y1="52770" x2="69710" y2="51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3" r="12287"/>
            <a:stretch/>
          </p:blipFill>
          <p:spPr>
            <a:xfrm>
              <a:off x="692137" y="718771"/>
              <a:ext cx="6175402" cy="58360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9CE0073-90A4-717C-91A1-60FEB67584E3}"/>
                </a:ext>
              </a:extLst>
            </p:cNvPr>
            <p:cNvSpPr txBox="1"/>
            <p:nvPr/>
          </p:nvSpPr>
          <p:spPr>
            <a:xfrm rot="21445290">
              <a:off x="-43043" y="5164395"/>
              <a:ext cx="6852721" cy="196919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328972"/>
                </a:avLst>
              </a:prstTxWarp>
              <a:spAutoFit/>
            </a:bodyPr>
            <a:lstStyle/>
            <a:p>
              <a:pPr algn="ctr"/>
              <a:r>
                <a:rPr lang="fr-FR" sz="10500" spc="-300" dirty="0">
                  <a:ln w="19050">
                    <a:noFill/>
                  </a:ln>
                  <a:gradFill flip="none" rotWithShape="1">
                    <a:gsLst>
                      <a:gs pos="0">
                        <a:srgbClr val="D2B06C">
                          <a:shade val="30000"/>
                          <a:satMod val="115000"/>
                        </a:srgbClr>
                      </a:gs>
                      <a:gs pos="50000">
                        <a:srgbClr val="D2B06C">
                          <a:shade val="67500"/>
                          <a:satMod val="115000"/>
                        </a:srgbClr>
                      </a:gs>
                      <a:gs pos="100000">
                        <a:srgbClr val="D2B06C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Knights Quest" panose="00000400000000000000" pitchFamily="2" charset="0"/>
                </a:rPr>
                <a:t>Tolkien</a:t>
              </a:r>
              <a:endParaRPr lang="fr-FR" sz="10500" spc="-300" dirty="0">
                <a:gradFill flip="none" rotWithShape="1">
                  <a:gsLst>
                    <a:gs pos="0">
                      <a:srgbClr val="D2B06C">
                        <a:shade val="30000"/>
                        <a:satMod val="115000"/>
                      </a:srgbClr>
                    </a:gs>
                    <a:gs pos="50000">
                      <a:srgbClr val="D2B06C">
                        <a:shade val="67500"/>
                        <a:satMod val="115000"/>
                      </a:srgbClr>
                    </a:gs>
                    <a:gs pos="100000">
                      <a:srgbClr val="D2B06C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7388DA6-391C-B70E-6FBC-CBFAD7C5F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36146" y="4549144"/>
              <a:ext cx="1701536" cy="1164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781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1AFEE635-A5A6-E7D1-CCF7-3725DBF9CCBF}"/>
              </a:ext>
            </a:extLst>
          </p:cNvPr>
          <p:cNvGrpSpPr/>
          <p:nvPr/>
        </p:nvGrpSpPr>
        <p:grpSpPr>
          <a:xfrm>
            <a:off x="47176" y="645832"/>
            <a:ext cx="7465321" cy="6858246"/>
            <a:chOff x="47176" y="645832"/>
            <a:chExt cx="7465321" cy="6858246"/>
          </a:xfrm>
        </p:grpSpPr>
        <p:sp>
          <p:nvSpPr>
            <p:cNvPr id="2" name="Organigramme : Connecteur page suivante 1">
              <a:extLst>
                <a:ext uri="{FF2B5EF4-FFF2-40B4-BE49-F238E27FC236}">
                  <a16:creationId xmlns:a16="http://schemas.microsoft.com/office/drawing/2014/main" id="{5255B432-EE08-F9FA-434F-5D895D931D3D}"/>
                </a:ext>
              </a:extLst>
            </p:cNvPr>
            <p:cNvSpPr/>
            <p:nvPr/>
          </p:nvSpPr>
          <p:spPr>
            <a:xfrm flipH="1">
              <a:off x="692137" y="719528"/>
              <a:ext cx="6158367" cy="6784550"/>
            </a:xfrm>
            <a:prstGeom prst="flowChartOffpageConnector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ysClr val="windowText" lastClr="000000"/>
                </a:solidFill>
              </a:endParaRP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1D15754-E44B-5737-A4F7-1462C8D27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67" b="98099" l="19530" r="79723">
                          <a14:foregroundMark x1="36017" y1="22159" x2="35491" y2="26041"/>
                          <a14:foregroundMark x1="34136" y1="35827" x2="36957" y2="38698"/>
                          <a14:foregroundMark x1="37040" y1="24424" x2="35159" y2="32430"/>
                          <a14:foregroundMark x1="47497" y1="62030" x2="71314" y2="58148"/>
                          <a14:foregroundMark x1="61300" y1="55115" x2="62573" y2="52123"/>
                          <a14:foregroundMark x1="36791" y1="21431" x2="35076" y2="23534"/>
                          <a14:foregroundMark x1="35159" y1="22442" x2="34799" y2="23170"/>
                          <a14:foregroundMark x1="74578" y1="57622" x2="73638" y2="85564"/>
                          <a14:foregroundMark x1="72697" y1="82936" x2="49544" y2="91347"/>
                          <a14:foregroundMark x1="49544" y1="90821" x2="68852" y2="64901"/>
                          <a14:foregroundMark x1="57261" y1="55115" x2="73306" y2="57258"/>
                          <a14:backgroundMark x1="23402" y1="77679" x2="23762" y2="81035"/>
                          <a14:backgroundMark x1="25975" y1="85807" x2="26916" y2="87182"/>
                          <a14:backgroundMark x1="29156" y1="87424" x2="46473" y2="959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4" r="22587"/>
            <a:stretch/>
          </p:blipFill>
          <p:spPr>
            <a:xfrm>
              <a:off x="1334815" y="1049761"/>
              <a:ext cx="4656082" cy="574026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031437C-004B-3BB1-758C-117AB928B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6" y="4549144"/>
              <a:ext cx="7465321" cy="21470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F4671CB-284B-81DF-9D88-EBE4E33CB28C}"/>
                </a:ext>
              </a:extLst>
            </p:cNvPr>
            <p:cNvSpPr txBox="1"/>
            <p:nvPr/>
          </p:nvSpPr>
          <p:spPr>
            <a:xfrm>
              <a:off x="344959" y="5224751"/>
              <a:ext cx="6852721" cy="196919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328972"/>
                </a:avLst>
              </a:prstTxWarp>
              <a:spAutoFit/>
            </a:bodyPr>
            <a:lstStyle/>
            <a:p>
              <a:pPr algn="ctr"/>
              <a:r>
                <a:rPr lang="fr-FR" sz="7200" spc="-150" dirty="0">
                  <a:ln w="19050">
                    <a:noFill/>
                  </a:ln>
                  <a:solidFill>
                    <a:srgbClr val="DF8A16"/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Knights Quest" panose="00000400000000000000" pitchFamily="2" charset="0"/>
                </a:rPr>
                <a:t>Mini Dragon</a:t>
              </a:r>
              <a:endParaRPr lang="fr-FR" sz="7200" spc="-150" dirty="0">
                <a:solidFill>
                  <a:srgbClr val="DF8A1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0CAF9DD-2AE4-91ED-BCEE-EB6F99A68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3643"/>
                      </a14:imgEffect>
                      <a14:imgEffect>
                        <a14:saturation sat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4"/>
            <a:stretch/>
          </p:blipFill>
          <p:spPr>
            <a:xfrm>
              <a:off x="385041" y="645832"/>
              <a:ext cx="6366830" cy="5820305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90E801-99E0-6A1A-9BBD-FCB937B47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67" b="98099" l="19530" r="79723">
                          <a14:foregroundMark x1="36017" y1="22159" x2="35491" y2="26041"/>
                          <a14:foregroundMark x1="34136" y1="35827" x2="36957" y2="38698"/>
                          <a14:foregroundMark x1="37040" y1="24424" x2="35159" y2="32430"/>
                          <a14:foregroundMark x1="47497" y1="62030" x2="71314" y2="58148"/>
                          <a14:foregroundMark x1="61300" y1="55115" x2="62573" y2="52123"/>
                          <a14:foregroundMark x1="36791" y1="21431" x2="35076" y2="23534"/>
                          <a14:foregroundMark x1="35159" y1="22442" x2="34799" y2="23170"/>
                          <a14:foregroundMark x1="57261" y1="55115" x2="73306" y2="57258"/>
                          <a14:foregroundMark x1="38147" y1="26648" x2="49793" y2="28872"/>
                          <a14:foregroundMark x1="42517" y1="67125" x2="42019" y2="67489"/>
                          <a14:foregroundMark x1="33140" y1="65831" x2="33140" y2="65831"/>
                          <a14:backgroundMark x1="23402" y1="77679" x2="23762" y2="81035"/>
                          <a14:backgroundMark x1="25975" y1="85807" x2="26916" y2="87182"/>
                          <a14:backgroundMark x1="29156" y1="87424" x2="46473" y2="95956"/>
                          <a14:backgroundMark x1="24094" y1="61828" x2="33389" y2="71330"/>
                          <a14:backgroundMark x1="36763" y1="62920" x2="36625" y2="74080"/>
                          <a14:backgroundMark x1="22988" y1="74080" x2="58313" y2="872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4" r="22587" b="30384"/>
            <a:stretch/>
          </p:blipFill>
          <p:spPr>
            <a:xfrm>
              <a:off x="1334815" y="1041049"/>
              <a:ext cx="4656082" cy="3996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2677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79B7DA6B-597B-3764-C1DA-67BB57AE8C16}"/>
              </a:ext>
            </a:extLst>
          </p:cNvPr>
          <p:cNvGrpSpPr/>
          <p:nvPr/>
        </p:nvGrpSpPr>
        <p:grpSpPr>
          <a:xfrm>
            <a:off x="0" y="154751"/>
            <a:ext cx="7502428" cy="7959235"/>
            <a:chOff x="0" y="154751"/>
            <a:chExt cx="7502428" cy="7959235"/>
          </a:xfrm>
        </p:grpSpPr>
        <p:sp>
          <p:nvSpPr>
            <p:cNvPr id="4" name="Organigramme : Connecteur page suivante 3">
              <a:extLst>
                <a:ext uri="{FF2B5EF4-FFF2-40B4-BE49-F238E27FC236}">
                  <a16:creationId xmlns:a16="http://schemas.microsoft.com/office/drawing/2014/main" id="{385377AA-09F9-9BA9-50BF-F4B8C6400D64}"/>
                </a:ext>
              </a:extLst>
            </p:cNvPr>
            <p:cNvSpPr/>
            <p:nvPr/>
          </p:nvSpPr>
          <p:spPr>
            <a:xfrm>
              <a:off x="692137" y="719528"/>
              <a:ext cx="6158367" cy="6784550"/>
            </a:xfrm>
            <a:prstGeom prst="flowChartOffpageConnector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1F04C33-2943-AB77-34EA-6D039D36A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37" b="97412" l="9101" r="90318">
                          <a14:foregroundMark x1="56846" y1="19531" x2="56570" y2="37323"/>
                          <a14:foregroundMark x1="59281" y1="76385" x2="66473" y2="89608"/>
                          <a14:foregroundMark x1="74025" y1="94379" x2="67220" y2="90700"/>
                          <a14:foregroundMark x1="76515" y1="95067" x2="77206" y2="95148"/>
                          <a14:foregroundMark x1="58949" y1="85119" x2="60498" y2="87020"/>
                          <a14:foregroundMark x1="58866" y1="50384" x2="58866" y2="38294"/>
                          <a14:foregroundMark x1="35657" y1="14759" x2="36127" y2="16943"/>
                          <a14:foregroundMark x1="44260" y1="32430" x2="45090" y2="34209"/>
                          <a14:foregroundMark x1="45090" y1="33239" x2="45090" y2="33239"/>
                          <a14:foregroundMark x1="44952" y1="32026" x2="44952" y2="32026"/>
                          <a14:foregroundMark x1="45090" y1="31662" x2="45090" y2="31662"/>
                          <a14:foregroundMark x1="44205" y1="32026" x2="44205" y2="32026"/>
                          <a14:foregroundMark x1="43873" y1="31945" x2="43873" y2="31945"/>
                          <a14:foregroundMark x1="47192" y1="33643" x2="51259" y2="35503"/>
                          <a14:foregroundMark x1="53361" y1="48928" x2="57095" y2="44238"/>
                          <a14:foregroundMark x1="52476" y1="11403" x2="52835" y2="17064"/>
                          <a14:foregroundMark x1="62462" y1="3558" x2="62932" y2="7723"/>
                          <a14:foregroundMark x1="72586" y1="20623" x2="69129" y2="36514"/>
                          <a14:foregroundMark x1="66888" y1="45532" x2="69184" y2="36919"/>
                          <a14:foregroundMark x1="53438" y1="12308" x2="53963" y2="4762"/>
                          <a14:backgroundMark x1="41826" y1="13101" x2="41770" y2="18156"/>
                          <a14:backgroundMark x1="35436" y1="9017" x2="38506" y2="18560"/>
                          <a14:backgroundMark x1="47386" y1="16660" x2="48077" y2="33037"/>
                          <a14:backgroundMark x1="46916" y1="36110" x2="50982" y2="48524"/>
                          <a14:backgroundMark x1="62185" y1="35301" x2="63624" y2="37000"/>
                          <a14:backgroundMark x1="49710" y1="27497" x2="50512" y2="28387"/>
                          <a14:backgroundMark x1="64979" y1="34533" x2="69544" y2="26405"/>
                          <a14:backgroundMark x1="44011" y1="21229" x2="43320" y2="21108"/>
                          <a14:backgroundMark x1="39585" y1="24019" x2="47137" y2="61828"/>
                          <a14:backgroundMark x1="60913" y1="42054" x2="66418" y2="70158"/>
                          <a14:backgroundMark x1="25090" y1="3316" x2="33859" y2="42539"/>
                          <a14:backgroundMark x1="82490" y1="98221" x2="40553" y2="99272"/>
                          <a14:backgroundMark x1="34935" y1="71429" x2="24054" y2="82930"/>
                          <a14:backgroundMark x1="29743" y1="83656" x2="30075" y2="91969"/>
                          <a14:backgroundMark x1="31814" y1="93664" x2="38332" y2="96207"/>
                          <a14:backgroundMark x1="35128" y1="95319" x2="16211" y2="83818"/>
                          <a14:backgroundMark x1="19608" y1="69935" x2="10218" y2="88499"/>
                          <a14:backgroundMark x1="74537" y1="79580" x2="88097" y2="99395"/>
                          <a14:backgroundMark x1="38746" y1="95480" x2="2541" y2="91848"/>
                          <a14:backgroundMark x1="31732" y1="99112" x2="3701" y2="90194"/>
                          <a14:backgroundMark x1="7318" y1="96973" x2="39381" y2="97740"/>
                          <a14:backgroundMark x1="35653" y1="97135" x2="4833" y2="91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4" r="12526" b="6442"/>
            <a:stretch/>
          </p:blipFill>
          <p:spPr>
            <a:xfrm>
              <a:off x="0" y="154751"/>
              <a:ext cx="7502428" cy="79592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13DBA03-97B2-7F3B-E1CA-D6833CBC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834" y="2640807"/>
              <a:ext cx="5714286" cy="32000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6062E78-7C31-5B41-6537-72E54149D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7246" y="4286552"/>
              <a:ext cx="7445182" cy="211870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EADF496-D376-9363-4838-3113A79812F9}"/>
                </a:ext>
              </a:extLst>
            </p:cNvPr>
            <p:cNvSpPr txBox="1"/>
            <p:nvPr/>
          </p:nvSpPr>
          <p:spPr>
            <a:xfrm rot="21446313">
              <a:off x="168928" y="4942174"/>
              <a:ext cx="6368643" cy="196919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328972"/>
                </a:avLst>
              </a:prstTxWarp>
              <a:spAutoFit/>
            </a:bodyPr>
            <a:lstStyle/>
            <a:p>
              <a:pPr algn="ctr"/>
              <a:r>
                <a:rPr lang="fr-FR" sz="9600" spc="-150" dirty="0">
                  <a:ln w="19050">
                    <a:noFill/>
                  </a:ln>
                  <a:gradFill flip="none" rotWithShape="1">
                    <a:gsLst>
                      <a:gs pos="0">
                        <a:srgbClr val="D2B06C">
                          <a:shade val="30000"/>
                          <a:satMod val="115000"/>
                        </a:srgbClr>
                      </a:gs>
                      <a:gs pos="50000">
                        <a:srgbClr val="D2B06C">
                          <a:shade val="67500"/>
                          <a:satMod val="115000"/>
                        </a:srgbClr>
                      </a:gs>
                      <a:gs pos="100000">
                        <a:srgbClr val="D2B06C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Knights Quest" panose="00000400000000000000" pitchFamily="2" charset="0"/>
                </a:rPr>
                <a:t>Andersen</a:t>
              </a:r>
              <a:endParaRPr lang="fr-FR" sz="9600" spc="-150" dirty="0">
                <a:gradFill flip="none" rotWithShape="1">
                  <a:gsLst>
                    <a:gs pos="0">
                      <a:srgbClr val="D2B06C">
                        <a:shade val="30000"/>
                        <a:satMod val="115000"/>
                      </a:srgbClr>
                    </a:gs>
                    <a:gs pos="50000">
                      <a:srgbClr val="D2B06C">
                        <a:shade val="67500"/>
                        <a:satMod val="115000"/>
                      </a:srgbClr>
                    </a:gs>
                    <a:gs pos="100000">
                      <a:srgbClr val="D2B06C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4777539-C6B4-9E80-5EA3-99C5724B5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37" b="97412" l="9101" r="90318">
                          <a14:foregroundMark x1="56846" y1="19531" x2="56570" y2="37323"/>
                          <a14:foregroundMark x1="35657" y1="14759" x2="36127" y2="16943"/>
                          <a14:foregroundMark x1="44260" y1="32430" x2="45090" y2="34209"/>
                          <a14:foregroundMark x1="45090" y1="33239" x2="45090" y2="33239"/>
                          <a14:foregroundMark x1="44952" y1="32026" x2="44952" y2="32026"/>
                          <a14:foregroundMark x1="45090" y1="31662" x2="45090" y2="31662"/>
                          <a14:foregroundMark x1="44205" y1="32026" x2="44205" y2="32026"/>
                          <a14:foregroundMark x1="43873" y1="31945" x2="43873" y2="31945"/>
                          <a14:foregroundMark x1="47192" y1="33643" x2="51259" y2="35503"/>
                          <a14:foregroundMark x1="52476" y1="11403" x2="52835" y2="17064"/>
                          <a14:foregroundMark x1="62462" y1="3558" x2="62932" y2="7723"/>
                          <a14:foregroundMark x1="72586" y1="20623" x2="69129" y2="36514"/>
                          <a14:foregroundMark x1="66888" y1="45532" x2="69184" y2="36919"/>
                          <a14:foregroundMark x1="53438" y1="12308" x2="53963" y2="4762"/>
                          <a14:backgroundMark x1="41826" y1="13101" x2="41770" y2="18156"/>
                          <a14:backgroundMark x1="35436" y1="9017" x2="38506" y2="18560"/>
                          <a14:backgroundMark x1="47386" y1="16660" x2="48077" y2="33037"/>
                          <a14:backgroundMark x1="46916" y1="36110" x2="50982" y2="48524"/>
                          <a14:backgroundMark x1="62185" y1="35301" x2="63624" y2="37000"/>
                          <a14:backgroundMark x1="49710" y1="27497" x2="50512" y2="28387"/>
                          <a14:backgroundMark x1="64979" y1="34533" x2="69544" y2="26405"/>
                          <a14:backgroundMark x1="44011" y1="21229" x2="43320" y2="21108"/>
                          <a14:backgroundMark x1="39585" y1="24019" x2="47137" y2="61828"/>
                          <a14:backgroundMark x1="60913" y1="42054" x2="66418" y2="70158"/>
                          <a14:backgroundMark x1="25090" y1="3316" x2="33859" y2="42539"/>
                          <a14:backgroundMark x1="82490" y1="98221" x2="40553" y2="99272"/>
                          <a14:backgroundMark x1="34935" y1="71429" x2="24054" y2="82930"/>
                          <a14:backgroundMark x1="29743" y1="83656" x2="30075" y2="91969"/>
                          <a14:backgroundMark x1="31814" y1="93664" x2="38332" y2="96207"/>
                          <a14:backgroundMark x1="35128" y1="95319" x2="16211" y2="83818"/>
                          <a14:backgroundMark x1="19608" y1="69935" x2="10218" y2="88499"/>
                          <a14:backgroundMark x1="74537" y1="79580" x2="88097" y2="99395"/>
                          <a14:backgroundMark x1="38746" y1="95480" x2="2541" y2="91848"/>
                          <a14:backgroundMark x1="31732" y1="99112" x2="3701" y2="90194"/>
                          <a14:backgroundMark x1="7318" y1="96973" x2="39381" y2="97740"/>
                          <a14:backgroundMark x1="35653" y1="97135" x2="4833" y2="91969"/>
                          <a14:backgroundMark x1="53438" y1="48467" x2="55786" y2="59201"/>
                          <a14:backgroundMark x1="54432" y1="47982" x2="62635" y2="53148"/>
                          <a14:backgroundMark x1="53853" y1="59847" x2="62800" y2="61299"/>
                          <a14:backgroundMark x1="55869" y1="64528" x2="65093" y2="72074"/>
                          <a14:backgroundMark x1="53687" y1="51695" x2="51312" y2="561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7" t="2141" r="17633" b="43569"/>
            <a:stretch/>
          </p:blipFill>
          <p:spPr>
            <a:xfrm>
              <a:off x="709170" y="336884"/>
              <a:ext cx="6158368" cy="46185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CFCB9A9-DFF6-8ED2-99AC-4698860BF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89972" l="6750" r="89986">
                          <a14:foregroundMark x1="12725" y1="38172" x2="30401" y2="53336"/>
                          <a14:foregroundMark x1="26224" y1="74606" x2="54163" y2="63041"/>
                          <a14:foregroundMark x1="52891" y1="78205" x2="63154" y2="65224"/>
                          <a14:foregroundMark x1="65837" y1="63041" x2="77704" y2="53660"/>
                          <a14:foregroundMark x1="28465" y1="62717" x2="34578" y2="60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7638">
              <a:off x="5095382" y="4542420"/>
              <a:ext cx="1464658" cy="1002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585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0A8FB1FE-CA3D-96FD-9FD4-243B7F6C245F}"/>
              </a:ext>
            </a:extLst>
          </p:cNvPr>
          <p:cNvGrpSpPr/>
          <p:nvPr/>
        </p:nvGrpSpPr>
        <p:grpSpPr>
          <a:xfrm>
            <a:off x="57246" y="719528"/>
            <a:ext cx="7445182" cy="6784550"/>
            <a:chOff x="57246" y="719528"/>
            <a:chExt cx="7445182" cy="6784550"/>
          </a:xfrm>
        </p:grpSpPr>
        <p:sp>
          <p:nvSpPr>
            <p:cNvPr id="4" name="Organigramme : Connecteur page suivante 3">
              <a:extLst>
                <a:ext uri="{FF2B5EF4-FFF2-40B4-BE49-F238E27FC236}">
                  <a16:creationId xmlns:a16="http://schemas.microsoft.com/office/drawing/2014/main" id="{385377AA-09F9-9BA9-50BF-F4B8C6400D64}"/>
                </a:ext>
              </a:extLst>
            </p:cNvPr>
            <p:cNvSpPr/>
            <p:nvPr/>
          </p:nvSpPr>
          <p:spPr>
            <a:xfrm>
              <a:off x="692137" y="719528"/>
              <a:ext cx="6158367" cy="6784550"/>
            </a:xfrm>
            <a:prstGeom prst="flowChartOffpageConnector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6062E78-7C31-5B41-6537-72E54149D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7246" y="4286552"/>
              <a:ext cx="7445182" cy="211870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EADF496-D376-9363-4838-3113A79812F9}"/>
                </a:ext>
              </a:extLst>
            </p:cNvPr>
            <p:cNvSpPr txBox="1"/>
            <p:nvPr/>
          </p:nvSpPr>
          <p:spPr>
            <a:xfrm>
              <a:off x="353476" y="4955390"/>
              <a:ext cx="6852721" cy="196919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328972"/>
                </a:avLst>
              </a:prstTxWarp>
              <a:spAutoFit/>
            </a:bodyPr>
            <a:lstStyle/>
            <a:p>
              <a:pPr algn="ctr"/>
              <a:r>
                <a:rPr lang="fr-FR" sz="7200" spc="-150" dirty="0">
                  <a:ln w="19050"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Knights Quest" panose="00000400000000000000" pitchFamily="2" charset="0"/>
                </a:rPr>
                <a:t>Mini Sirène</a:t>
              </a:r>
              <a:endParaRPr lang="fr-FR" sz="7200" spc="-15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CBDD49B-9B5C-62B3-3027-64895BCFF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6" y="1299894"/>
              <a:ext cx="7225020" cy="4046011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CB2D4E91-5CFB-6D97-68F0-E8505ECAD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90" b="89972" l="9986" r="100000">
                          <a14:foregroundMark x1="33029" y1="32471" x2="33444" y2="33441"/>
                          <a14:foregroundMark x1="58976" y1="38738" x2="58976" y2="38738"/>
                          <a14:foregroundMark x1="55795" y1="25556" x2="55795" y2="25556"/>
                          <a14:foregroundMark x1="80553" y1="46624" x2="87137" y2="42580"/>
                          <a14:foregroundMark x1="36570" y1="16700" x2="36570" y2="16700"/>
                          <a14:backgroundMark x1="42628" y1="67570" x2="61687" y2="85038"/>
                          <a14:backgroundMark x1="27303" y1="77800" x2="99779" y2="743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20" t="3032" b="21472"/>
            <a:stretch/>
          </p:blipFill>
          <p:spPr>
            <a:xfrm>
              <a:off x="1524975" y="1335185"/>
              <a:ext cx="5042989" cy="337954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74752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083431CB-4BE1-31D5-98C3-6E6993507E5C}"/>
              </a:ext>
            </a:extLst>
          </p:cNvPr>
          <p:cNvGrpSpPr/>
          <p:nvPr/>
        </p:nvGrpSpPr>
        <p:grpSpPr>
          <a:xfrm>
            <a:off x="-212967" y="719528"/>
            <a:ext cx="7664234" cy="6784550"/>
            <a:chOff x="-212967" y="719528"/>
            <a:chExt cx="7664234" cy="6784550"/>
          </a:xfrm>
        </p:grpSpPr>
        <p:sp>
          <p:nvSpPr>
            <p:cNvPr id="2" name="Organigramme : Connecteur page suivante 1">
              <a:extLst>
                <a:ext uri="{FF2B5EF4-FFF2-40B4-BE49-F238E27FC236}">
                  <a16:creationId xmlns:a16="http://schemas.microsoft.com/office/drawing/2014/main" id="{04E4BEA1-7008-C7C1-2057-716DFFFC07BC}"/>
                </a:ext>
              </a:extLst>
            </p:cNvPr>
            <p:cNvSpPr/>
            <p:nvPr/>
          </p:nvSpPr>
          <p:spPr>
            <a:xfrm>
              <a:off x="692135" y="719528"/>
              <a:ext cx="6158367" cy="6784550"/>
            </a:xfrm>
            <a:prstGeom prst="flowChartOffpageConnector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ysClr val="windowText" lastClr="000000"/>
                </a:solidFill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704A1BB-8A72-0F53-9B9B-61A533067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5" b="100000" l="15602" r="87497">
                          <a14:foregroundMark x1="25837" y1="71330" x2="25837" y2="71330"/>
                          <a14:foregroundMark x1="16570" y1="65265" x2="16736" y2="6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8" r="16168"/>
            <a:stretch/>
          </p:blipFill>
          <p:spPr>
            <a:xfrm>
              <a:off x="133114" y="1221826"/>
              <a:ext cx="5412881" cy="5454103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7382192-014B-166D-E0FB-637E1D6BB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1373" y="4519318"/>
              <a:ext cx="7359894" cy="23346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E46DE50-4D22-A051-983E-F9751D7DF628}"/>
                </a:ext>
              </a:extLst>
            </p:cNvPr>
            <p:cNvSpPr txBox="1"/>
            <p:nvPr/>
          </p:nvSpPr>
          <p:spPr>
            <a:xfrm rot="21446313">
              <a:off x="-212967" y="5289640"/>
              <a:ext cx="6852721" cy="196919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328972"/>
                </a:avLst>
              </a:prstTxWarp>
              <a:spAutoFit/>
            </a:bodyPr>
            <a:lstStyle/>
            <a:p>
              <a:pPr algn="ctr"/>
              <a:r>
                <a:rPr lang="fr-FR" sz="9600" spc="-150" dirty="0">
                  <a:ln w="19050"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Knights Quest" panose="00000400000000000000" pitchFamily="2" charset="0"/>
                </a:rPr>
                <a:t>Perrault</a:t>
              </a:r>
              <a:endParaRPr lang="fr-FR" sz="9600" spc="-15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5D5BFB6-E6BF-AF1F-AB6B-242F4A3A8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5" b="100000" l="15602" r="87497">
                          <a14:foregroundMark x1="25837" y1="71330" x2="25837" y2="71330"/>
                          <a14:foregroundMark x1="16570" y1="65265" x2="16736" y2="63930"/>
                          <a14:foregroundMark x1="18534" y1="58027" x2="23596" y2="57703"/>
                          <a14:foregroundMark x1="22794" y1="65871" x2="37400" y2="58027"/>
                          <a14:foregroundMark x1="55989" y1="56531" x2="58534" y2="59927"/>
                          <a14:foregroundMark x1="58008" y1="62596" x2="53333" y2="69592"/>
                          <a14:foregroundMark x1="54882" y1="64820" x2="55989" y2="62030"/>
                          <a14:backgroundMark x1="40443" y1="59644" x2="47773" y2="63809"/>
                          <a14:backgroundMark x1="47856" y1="63647" x2="53250" y2="59644"/>
                          <a14:backgroundMark x1="52642" y1="60372" x2="54163" y2="61140"/>
                          <a14:backgroundMark x1="54246" y1="61262" x2="50816" y2="70643"/>
                          <a14:backgroundMark x1="49903" y1="72705" x2="53140" y2="91832"/>
                          <a14:backgroundMark x1="62573" y1="91832" x2="26943" y2="89325"/>
                          <a14:backgroundMark x1="25947" y1="74646" x2="40553" y2="59644"/>
                          <a14:backgroundMark x1="53029" y1="75981" x2="78728" y2="79539"/>
                          <a14:backgroundMark x1="76183" y1="59806" x2="68271" y2="672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8" r="16168"/>
            <a:stretch/>
          </p:blipFill>
          <p:spPr>
            <a:xfrm>
              <a:off x="108408" y="1221825"/>
              <a:ext cx="5412881" cy="54541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C7406CA-31C0-954F-F339-DB0EAE4A4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35" b="95002" l="7612" r="94480">
                          <a14:foregroundMark x1="26554" y1="24006" x2="28181" y2="22567"/>
                          <a14:foregroundMark x1="32307" y1="19917" x2="38931" y2="18478"/>
                          <a14:foregroundMark x1="37188" y1="18856" x2="29285" y2="20825"/>
                          <a14:foregroundMark x1="28530" y1="21356" x2="25508" y2="26126"/>
                          <a14:foregroundMark x1="31377" y1="19992" x2="34515" y2="18856"/>
                          <a14:foregroundMark x1="44277" y1="15070" x2="44160" y2="15600"/>
                          <a14:foregroundMark x1="57060" y1="23779" x2="62522" y2="13101"/>
                          <a14:foregroundMark x1="60895" y1="9163" x2="62406" y2="7497"/>
                          <a14:foregroundMark x1="78210" y1="13404" x2="79489" y2="13783"/>
                          <a14:foregroundMark x1="80767" y1="18175" x2="78675" y2="21886"/>
                          <a14:foregroundMark x1="21673" y1="62211" x2="33934" y2="59106"/>
                          <a14:foregroundMark x1="19233" y1="63271" x2="22836" y2="61378"/>
                          <a14:foregroundMark x1="33818" y1="59106" x2="38698" y2="58803"/>
                          <a14:foregroundMark x1="48460" y1="95002" x2="52295" y2="89322"/>
                          <a14:foregroundMark x1="23300" y1="93639" x2="7612" y2="91594"/>
                          <a14:foregroundMark x1="81929" y1="88641" x2="90413" y2="91215"/>
                          <a14:foregroundMark x1="87740" y1="88944" x2="93202" y2="92579"/>
                          <a14:backgroundMark x1="50668" y1="96138" x2="52760" y2="95229"/>
                          <a14:backgroundMark x1="59384" y1="92124" x2="59849" y2="959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59422">
              <a:off x="5207570" y="4545083"/>
              <a:ext cx="897684" cy="1377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9645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17DCB2A4-C927-AAB6-276A-5DB2C3811531}"/>
              </a:ext>
            </a:extLst>
          </p:cNvPr>
          <p:cNvGrpSpPr/>
          <p:nvPr/>
        </p:nvGrpSpPr>
        <p:grpSpPr>
          <a:xfrm>
            <a:off x="91373" y="719528"/>
            <a:ext cx="7359894" cy="6784550"/>
            <a:chOff x="91373" y="719528"/>
            <a:chExt cx="7359894" cy="6784550"/>
          </a:xfrm>
        </p:grpSpPr>
        <p:sp>
          <p:nvSpPr>
            <p:cNvPr id="2" name="Organigramme : Connecteur page suivante 1">
              <a:extLst>
                <a:ext uri="{FF2B5EF4-FFF2-40B4-BE49-F238E27FC236}">
                  <a16:creationId xmlns:a16="http://schemas.microsoft.com/office/drawing/2014/main" id="{04E4BEA1-7008-C7C1-2057-716DFFFC07BC}"/>
                </a:ext>
              </a:extLst>
            </p:cNvPr>
            <p:cNvSpPr/>
            <p:nvPr/>
          </p:nvSpPr>
          <p:spPr>
            <a:xfrm>
              <a:off x="692135" y="719528"/>
              <a:ext cx="6158367" cy="6784550"/>
            </a:xfrm>
            <a:prstGeom prst="flowChartOffpageConnector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513400F-3455-0B32-31FA-1DD2200CF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44" b="98504" l="9959" r="89959">
                          <a14:backgroundMark x1="45698" y1="77436" x2="47109" y2="78205"/>
                          <a14:backgroundMark x1="46556" y1="83542" x2="46445" y2="92317"/>
                          <a14:backgroundMark x1="58340" y1="69753" x2="59723" y2="675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6" r="14921"/>
            <a:stretch/>
          </p:blipFill>
          <p:spPr>
            <a:xfrm>
              <a:off x="652933" y="1245491"/>
              <a:ext cx="6253809" cy="5918864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7382192-014B-166D-E0FB-637E1D6BB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1373" y="4519318"/>
              <a:ext cx="7359894" cy="23346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E46DE50-4D22-A051-983E-F9751D7DF628}"/>
                </a:ext>
              </a:extLst>
            </p:cNvPr>
            <p:cNvSpPr txBox="1"/>
            <p:nvPr/>
          </p:nvSpPr>
          <p:spPr>
            <a:xfrm>
              <a:off x="344957" y="5189648"/>
              <a:ext cx="6852721" cy="196919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328972"/>
                </a:avLst>
              </a:prstTxWarp>
              <a:spAutoFit/>
            </a:bodyPr>
            <a:lstStyle/>
            <a:p>
              <a:pPr algn="ctr"/>
              <a:r>
                <a:rPr lang="fr-FR" sz="6600" spc="-150" dirty="0">
                  <a:ln w="19050"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Knights Quest" panose="00000400000000000000" pitchFamily="2" charset="0"/>
                </a:rPr>
                <a:t>Mini Chat   Botté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F1EAAFE-BA21-B2FE-A709-1ACB7E71C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44" b="98504" l="9959" r="89959">
                          <a14:foregroundMark x1="51452" y1="54549" x2="56487" y2="66033"/>
                          <a14:backgroundMark x1="45698" y1="77436" x2="47109" y2="78205"/>
                          <a14:backgroundMark x1="46556" y1="83542" x2="46445" y2="92317"/>
                          <a14:backgroundMark x1="58340" y1="69753" x2="59723" y2="67570"/>
                          <a14:backgroundMark x1="39004" y1="56045" x2="40775" y2="58512"/>
                          <a14:backgroundMark x1="43679" y1="60291" x2="49959" y2="54953"/>
                          <a14:backgroundMark x1="49488" y1="55237" x2="51535" y2="60979"/>
                          <a14:backgroundMark x1="52006" y1="61787" x2="52946" y2="71533"/>
                          <a14:backgroundMark x1="52946" y1="71533" x2="82960" y2="70158"/>
                          <a14:backgroundMark x1="44066" y1="67812" x2="36846" y2="68378"/>
                          <a14:backgroundMark x1="39087" y1="55520" x2="42185" y2="62920"/>
                          <a14:backgroundMark x1="42932" y1="60574" x2="43043" y2="60049"/>
                          <a14:backgroundMark x1="36846" y1="53174" x2="38645" y2="570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9" r="14921" b="27939"/>
            <a:stretch/>
          </p:blipFill>
          <p:spPr>
            <a:xfrm>
              <a:off x="692135" y="1245491"/>
              <a:ext cx="6214607" cy="4265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3625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42425545-0576-553A-7610-0545513EC047}"/>
              </a:ext>
            </a:extLst>
          </p:cNvPr>
          <p:cNvGrpSpPr/>
          <p:nvPr/>
        </p:nvGrpSpPr>
        <p:grpSpPr>
          <a:xfrm>
            <a:off x="72988" y="0"/>
            <a:ext cx="7413698" cy="6858000"/>
            <a:chOff x="72988" y="0"/>
            <a:chExt cx="7413698" cy="6858000"/>
          </a:xfrm>
        </p:grpSpPr>
        <p:sp>
          <p:nvSpPr>
            <p:cNvPr id="4" name="Organigramme : Connecteur page suivante 3">
              <a:extLst>
                <a:ext uri="{FF2B5EF4-FFF2-40B4-BE49-F238E27FC236}">
                  <a16:creationId xmlns:a16="http://schemas.microsoft.com/office/drawing/2014/main" id="{5088CC71-EB3A-6F94-F244-3DC1060EB589}"/>
                </a:ext>
              </a:extLst>
            </p:cNvPr>
            <p:cNvSpPr/>
            <p:nvPr/>
          </p:nvSpPr>
          <p:spPr>
            <a:xfrm>
              <a:off x="633965" y="0"/>
              <a:ext cx="6291743" cy="6858000"/>
            </a:xfrm>
            <a:prstGeom prst="flowChartOffpageConnector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69AAFBF-0987-13C5-B5E9-182BA8629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2" b="100000" l="5483" r="100000">
                          <a14:backgroundMark x1="19870" y1="87898" x2="40153" y2="90278"/>
                          <a14:backgroundMark x1="49941" y1="87051" x2="49764" y2="92537"/>
                          <a14:backgroundMark x1="60436" y1="90561" x2="99528" y2="95603"/>
                          <a14:backgroundMark x1="50177" y1="94796" x2="48939" y2="97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749" y="64737"/>
              <a:ext cx="4279835" cy="625514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07FBD21-9BA1-5E9A-CCF4-4909761A2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36" l="0" r="100000">
                          <a14:backgroundMark x1="11503" y1="71920" x2="15003" y2="10697"/>
                          <a14:backgroundMark x1="91498" y1="63228" x2="85929" y2="73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4" r="11868"/>
            <a:stretch/>
          </p:blipFill>
          <p:spPr>
            <a:xfrm flipV="1">
              <a:off x="72988" y="3902466"/>
              <a:ext cx="7413697" cy="231797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2832B77-017E-75D3-19B6-ECD535363B1A}"/>
                </a:ext>
              </a:extLst>
            </p:cNvPr>
            <p:cNvSpPr txBox="1"/>
            <p:nvPr/>
          </p:nvSpPr>
          <p:spPr>
            <a:xfrm>
              <a:off x="633965" y="4619741"/>
              <a:ext cx="6852721" cy="196919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328972"/>
                </a:avLst>
              </a:prstTxWarp>
              <a:spAutoFit/>
            </a:bodyPr>
            <a:lstStyle/>
            <a:p>
              <a:pPr algn="ctr"/>
              <a:r>
                <a:rPr lang="fr-FR" sz="9600" spc="-150" dirty="0">
                  <a:ln w="19050">
                    <a:noFill/>
                  </a:ln>
                  <a:gradFill flip="none" rotWithShape="1">
                    <a:gsLst>
                      <a:gs pos="0">
                        <a:srgbClr val="D2B06C">
                          <a:shade val="30000"/>
                          <a:satMod val="115000"/>
                        </a:srgbClr>
                      </a:gs>
                      <a:gs pos="50000">
                        <a:srgbClr val="D2B06C">
                          <a:shade val="67500"/>
                          <a:satMod val="115000"/>
                        </a:srgbClr>
                      </a:gs>
                      <a:gs pos="100000">
                        <a:srgbClr val="D2B06C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Knights Quest" panose="00000400000000000000" pitchFamily="2" charset="0"/>
                </a:rPr>
                <a:t>Grimm</a:t>
              </a:r>
              <a:endParaRPr lang="fr-FR" sz="9600" spc="-150" dirty="0">
                <a:gradFill flip="none" rotWithShape="1">
                  <a:gsLst>
                    <a:gs pos="0">
                      <a:srgbClr val="D2B06C">
                        <a:shade val="30000"/>
                        <a:satMod val="115000"/>
                      </a:srgbClr>
                    </a:gs>
                    <a:gs pos="50000">
                      <a:srgbClr val="D2B06C">
                        <a:shade val="67500"/>
                        <a:satMod val="115000"/>
                      </a:srgbClr>
                    </a:gs>
                    <a:gs pos="100000">
                      <a:srgbClr val="D2B06C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endParaRP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DA865A3-DA5B-AA51-D0D1-FA5B5B3E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2" b="100000" l="5483" r="100000">
                          <a14:foregroundMark x1="35200" y1="68173" x2="36321" y2="67648"/>
                          <a14:foregroundMark x1="36321" y1="67124" x2="36321" y2="67124"/>
                          <a14:backgroundMark x1="19870" y1="87898" x2="40153" y2="90278"/>
                          <a14:backgroundMark x1="49941" y1="87051" x2="49764" y2="92537"/>
                          <a14:backgroundMark x1="60436" y1="90561" x2="99528" y2="95603"/>
                          <a14:backgroundMark x1="50177" y1="94796" x2="48939" y2="97741"/>
                          <a14:backgroundMark x1="32901" y1="71682" x2="23644" y2="93021"/>
                          <a14:backgroundMark x1="39151" y1="61194" x2="98526" y2="61194"/>
                          <a14:backgroundMark x1="61262" y1="66478" x2="57488" y2="82937"/>
                          <a14:backgroundMark x1="94163" y1="63251" x2="39151" y2="64018"/>
                          <a14:backgroundMark x1="39151" y1="62081" x2="40271" y2="70512"/>
                          <a14:backgroundMark x1="38384" y1="66115" x2="39741" y2="72570"/>
                          <a14:backgroundMark x1="34080" y1="71400" x2="39151" y2="72570"/>
                          <a14:backgroundMark x1="36910" y1="72328" x2="67158" y2="84752"/>
                          <a14:backgroundMark x1="31781" y1="72328" x2="23290" y2="87455"/>
                          <a14:backgroundMark x1="31958" y1="75676" x2="22524" y2="62485"/>
                          <a14:backgroundMark x1="25767" y1="61436" x2="9316" y2="61436"/>
                          <a14:backgroundMark x1="36321" y1="70109" x2="36910" y2="69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749" y="64736"/>
              <a:ext cx="4279835" cy="6255143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F734DC4-17DD-C535-0C07-838D8E7F5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48134">
              <a:off x="1402984" y="3952459"/>
              <a:ext cx="1091871" cy="1091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4555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780</TotalTime>
  <Words>20</Words>
  <Application>Microsoft Office PowerPoint</Application>
  <PresentationFormat>Personnalisé</PresentationFormat>
  <Paragraphs>14</Paragraphs>
  <Slides>10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Knights Quest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 E</dc:creator>
  <cp:lastModifiedBy>c E</cp:lastModifiedBy>
  <cp:revision>12</cp:revision>
  <dcterms:created xsi:type="dcterms:W3CDTF">2024-07-06T07:17:42Z</dcterms:created>
  <dcterms:modified xsi:type="dcterms:W3CDTF">2024-07-06T20:19:07Z</dcterms:modified>
</cp:coreProperties>
</file>